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45" r:id="rId2"/>
    <p:sldId id="535" r:id="rId3"/>
    <p:sldId id="539" r:id="rId4"/>
    <p:sldId id="538" r:id="rId5"/>
    <p:sldId id="537" r:id="rId6"/>
    <p:sldId id="536" r:id="rId7"/>
    <p:sldId id="540" r:id="rId8"/>
    <p:sldId id="542" r:id="rId9"/>
    <p:sldId id="541" r:id="rId10"/>
    <p:sldId id="543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2534-8896-47B1-8A11-75CB9E531BDC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E513-8E85-410C-B9C9-2269B3968B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4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98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1FE2B9-B1BA-4D3F-BF95-3014F6170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366F4B-4256-4B4C-B269-823D4F136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D69535-1B51-41E0-9A69-A1CF4389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E1DA00-7071-4486-BE31-DA58F901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E65117-B5A1-4D23-B24A-404B5151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6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2ED94-72FF-4F73-ACBE-AF6EBB2A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ABF184-B746-4D96-808A-AED44B1BF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F166C2-32B7-45AF-ABCE-1AF61301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1DAB73-1725-4996-8892-BDBFDC61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1E07EC-167E-4871-9833-34DC7A92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16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28C2879-6FF5-4EAF-8157-1328783DC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A8A5E9-DADC-40C8-96C3-5F48E4432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958B54-9940-410A-8F19-370DD4E6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96CEF0-7027-4B28-A70B-C854AE50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55EC6D-75D0-4BB6-A958-461FCCCB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19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4A192D-E0C5-4653-A2C2-EEAF3C2E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B69F3B-98D4-4FC0-9952-87C556DF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112DBC-66E9-4665-94A4-3051727C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37EEC3-F197-4F7A-A7A1-8F13747C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22B343-8F22-4D98-B902-5008797F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48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1D2491-8D71-4001-8843-DE2D0F55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F8B377-094C-41DA-BF85-3BA1EE83E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03AC35-3EC6-41AC-A175-2BEB3EAF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5EF443-5A10-4D18-A337-EFD1AC94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39B1C1-92A7-4259-985F-187292DC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1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D3C8F-1D1D-4B7E-BECC-497E85D0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814922-427A-4FCB-9438-946BE57A8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0C0481-6337-4C8B-AE34-A342402A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122655-ADAE-4ADF-AA15-F4E4EDD4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99A4BF-0B58-4BCA-83FB-87216B0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FE910B-D80C-403A-8675-02F385A3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75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F19A22-93FB-4A17-B38E-5A4E29B2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185694-23F3-400E-BD5E-65EB792ED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6D34C9-C0D7-45D0-BA6C-EDF6D4BC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874077E-8C9F-4E63-93FA-3FE76DF8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630F150-8D20-47FC-9DDE-F8102ECE8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A7C13E-505F-437A-9FB9-A429BBE1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4F8F982-0715-4649-B518-848018C7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700F2E3-6FBF-4748-AE2E-E9C9994B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2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FCF0F7-F6F1-4E74-9998-428981BC6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A5C6B3-84CC-455B-8135-428BA20A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74241C-5539-4DAA-AFCC-76449BE2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D99B0-5C2A-4EAC-B10C-9545BFD5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98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BE1F83-1CD1-4824-87C4-7376A09B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924BDC-30AB-419D-BD3A-1847F10C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11418D-28B6-4480-8B58-D779EA39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67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92B19-80D3-4DFB-AD4F-11552D3F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F28F59-80A2-4D3D-BCD7-A57D9DDC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C4B1AC-253D-4560-89A7-28BA1F6D0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6AB2B7-214E-4052-93C4-893D2FCA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3158CB-EB9B-4EC6-9AD7-0267C1E3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735FD6-594A-429C-9090-1A3ED5D8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1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3E7FED-5A77-4651-974B-94AD5AAD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4EB6DB2-F191-470B-9223-DCA98CC52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3C975D-39A1-424F-BF1D-CAAA5C9C2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645D45-CCEC-432C-ADD9-B45F81A3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E803291-6112-4622-895A-9F1C8ABC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431976-251D-4947-B0BE-704296F2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44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B7378FE-1DB3-4A08-8F38-45B9EE0F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9D94AA-2BAE-4DD5-99FC-F383A30F3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A25053-83C8-4AA3-862E-7A4B86E09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E4FE-5968-4D27-A5EC-FD4DF09C8557}" type="datetimeFigureOut">
              <a:rPr lang="zh-TW" altLang="en-US" smtClean="0"/>
              <a:t>2021/9/9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773DEB-3CEA-4265-B21E-C90BE1037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444522-837B-48BB-8D25-234A330A1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202F-3BD3-4006-B6E1-4FE6EC948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13500000" flipV="1">
            <a:off x="2627143" y="-2019394"/>
            <a:ext cx="6937712" cy="6937712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588330" y="4098105"/>
            <a:ext cx="2140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6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6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2">
            <a:extLst>
              <a:ext uri="{FF2B5EF4-FFF2-40B4-BE49-F238E27FC236}">
                <a16:creationId xmlns:a16="http://schemas.microsoft.com/office/drawing/2014/main" id="{D02F8445-5397-4892-B6F3-4884EC7DD6B7}"/>
              </a:ext>
            </a:extLst>
          </p:cNvPr>
          <p:cNvSpPr txBox="1"/>
          <p:nvPr/>
        </p:nvSpPr>
        <p:spPr>
          <a:xfrm>
            <a:off x="3588813" y="2425165"/>
            <a:ext cx="487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國防培育班</a:t>
            </a:r>
            <a:endParaRPr kumimoji="1"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pPr algn="ctr"/>
            <a:r>
              <a:rPr kumimoji="1"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入學管道註冊系統</a:t>
            </a:r>
            <a:endParaRPr kumimoji="1" lang="en-US" altLang="zh-TW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pPr algn="ctr"/>
            <a:r>
              <a:rPr kumimoji="1" lang="zh-TW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操作流程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13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51F91CA2-6B60-414C-A899-BCB474CA7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23756"/>
            <a:ext cx="4406900" cy="415155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518D71C-EB3F-49BB-902A-674757028DBC}"/>
              </a:ext>
            </a:extLst>
          </p:cNvPr>
          <p:cNvSpPr/>
          <p:nvPr/>
        </p:nvSpPr>
        <p:spPr>
          <a:xfrm>
            <a:off x="4165601" y="323757"/>
            <a:ext cx="431799" cy="4636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4DC01B-B645-4E3A-BF1E-25F0F368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241" y="209578"/>
            <a:ext cx="2140060" cy="2800494"/>
          </a:xfrm>
          <a:prstGeom prst="rect">
            <a:avLst/>
          </a:prstGeom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93BB9A5-F6A2-4E8B-A519-09B971842DA5}"/>
              </a:ext>
            </a:extLst>
          </p:cNvPr>
          <p:cNvCxnSpPr>
            <a:cxnSpLocks/>
          </p:cNvCxnSpPr>
          <p:nvPr/>
        </p:nvCxnSpPr>
        <p:spPr>
          <a:xfrm>
            <a:off x="4634165" y="577869"/>
            <a:ext cx="351721" cy="110655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95A0CBCD-593D-4E4C-9D27-AC5C56CF3F69}"/>
              </a:ext>
            </a:extLst>
          </p:cNvPr>
          <p:cNvSpPr/>
          <p:nvPr/>
        </p:nvSpPr>
        <p:spPr>
          <a:xfrm>
            <a:off x="4947409" y="1607139"/>
            <a:ext cx="1068380" cy="4636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01BA40BA-FC02-4E73-824C-7FF5E2EA2C73}"/>
              </a:ext>
            </a:extLst>
          </p:cNvPr>
          <p:cNvCxnSpPr>
            <a:cxnSpLocks/>
          </p:cNvCxnSpPr>
          <p:nvPr/>
        </p:nvCxnSpPr>
        <p:spPr>
          <a:xfrm>
            <a:off x="6134523" y="1789810"/>
            <a:ext cx="450772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3FB037B-8952-4BD2-95CA-70C6777DC018}"/>
              </a:ext>
            </a:extLst>
          </p:cNvPr>
          <p:cNvSpPr txBox="1"/>
          <p:nvPr/>
        </p:nvSpPr>
        <p:spPr>
          <a:xfrm>
            <a:off x="6680043" y="5823892"/>
            <a:ext cx="4931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填寫完畢後儲存，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未來軍校線上報名時不用再填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EF0A840D-E6DE-490D-BA82-DEDEC426F59E}"/>
              </a:ext>
            </a:extLst>
          </p:cNvPr>
          <p:cNvSpPr txBox="1"/>
          <p:nvPr/>
        </p:nvSpPr>
        <p:spPr>
          <a:xfrm>
            <a:off x="79885" y="0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2E88EE0-DACC-4445-85A3-23B26C0AC547}"/>
              </a:ext>
            </a:extLst>
          </p:cNvPr>
          <p:cNvSpPr txBox="1"/>
          <p:nvPr/>
        </p:nvSpPr>
        <p:spPr>
          <a:xfrm>
            <a:off x="4751437" y="9523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2FF7F057-FCD4-4685-856D-207C0C513A36}"/>
              </a:ext>
            </a:extLst>
          </p:cNvPr>
          <p:cNvSpPr txBox="1"/>
          <p:nvPr/>
        </p:nvSpPr>
        <p:spPr>
          <a:xfrm>
            <a:off x="6585295" y="1438851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 descr="一張含有 文字, 螢幕擷取畫面, 室內 的圖片&#10;&#10;自動產生的描述">
            <a:extLst>
              <a:ext uri="{FF2B5EF4-FFF2-40B4-BE49-F238E27FC236}">
                <a16:creationId xmlns:a16="http://schemas.microsoft.com/office/drawing/2014/main" id="{18301201-D9F8-406F-84CB-808735975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43" y="1838961"/>
            <a:ext cx="5140482" cy="398493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B883F61-7B04-4B53-A834-8E01E79E27CD}"/>
              </a:ext>
            </a:extLst>
          </p:cNvPr>
          <p:cNvSpPr/>
          <p:nvPr/>
        </p:nvSpPr>
        <p:spPr>
          <a:xfrm>
            <a:off x="11198955" y="5374788"/>
            <a:ext cx="498408" cy="3633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77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1ED2592-874D-42E1-A8A5-5F9C67B7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036" cy="6934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278A75-0D90-4B15-B142-484587D5CB5E}"/>
              </a:ext>
            </a:extLst>
          </p:cNvPr>
          <p:cNvSpPr/>
          <p:nvPr/>
        </p:nvSpPr>
        <p:spPr>
          <a:xfrm>
            <a:off x="7588107" y="4383427"/>
            <a:ext cx="2524125" cy="18954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49D8E1-B5BB-48CF-A849-A15D40EEB37E}"/>
              </a:ext>
            </a:extLst>
          </p:cNvPr>
          <p:cNvSpPr/>
          <p:nvPr/>
        </p:nvSpPr>
        <p:spPr>
          <a:xfrm>
            <a:off x="2080853" y="1"/>
            <a:ext cx="2019510" cy="4427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48E2AD6-62B2-4F5D-BA0E-335DCA61E49C}"/>
              </a:ext>
            </a:extLst>
          </p:cNvPr>
          <p:cNvSpPr txBox="1"/>
          <p:nvPr/>
        </p:nvSpPr>
        <p:spPr>
          <a:xfrm>
            <a:off x="1688909" y="42654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48B21B-CAD2-4650-898F-67AE81563C89}"/>
              </a:ext>
            </a:extLst>
          </p:cNvPr>
          <p:cNvSpPr txBox="1"/>
          <p:nvPr/>
        </p:nvSpPr>
        <p:spPr>
          <a:xfrm>
            <a:off x="7474205" y="3839805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843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6F26A4-80A7-45CE-AFFF-79E351AD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483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18F43C-7112-4810-9A13-530BC2706346}"/>
              </a:ext>
            </a:extLst>
          </p:cNvPr>
          <p:cNvSpPr/>
          <p:nvPr/>
        </p:nvSpPr>
        <p:spPr>
          <a:xfrm>
            <a:off x="6550417" y="3684784"/>
            <a:ext cx="5460073" cy="26646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6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3272A3-B924-4EFB-AA8B-21FC438B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407CAEC-577D-451C-8AE8-BD865FCBC590}"/>
              </a:ext>
            </a:extLst>
          </p:cNvPr>
          <p:cNvSpPr/>
          <p:nvPr/>
        </p:nvSpPr>
        <p:spPr>
          <a:xfrm>
            <a:off x="3708972" y="6010382"/>
            <a:ext cx="1325366" cy="7397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2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CB0462E9-5AB5-470A-A99E-6BBFCCAF9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97F223B-C1BB-4FC2-9F33-B7B5B63ED3BB}"/>
              </a:ext>
            </a:extLst>
          </p:cNvPr>
          <p:cNvSpPr/>
          <p:nvPr/>
        </p:nvSpPr>
        <p:spPr>
          <a:xfrm>
            <a:off x="2383605" y="3339101"/>
            <a:ext cx="6174767" cy="33391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18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F9007EF7-1E25-421E-BC6C-B8792A58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587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BE153A-9FC0-43D2-BF8A-F6BF515C382F}"/>
              </a:ext>
            </a:extLst>
          </p:cNvPr>
          <p:cNvSpPr/>
          <p:nvPr/>
        </p:nvSpPr>
        <p:spPr>
          <a:xfrm>
            <a:off x="2075381" y="2948683"/>
            <a:ext cx="6328880" cy="358568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58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B8D087E2-B23F-4859-AC3F-3A8C74DD5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" y="46913"/>
            <a:ext cx="4400472" cy="323059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921742B-2418-4BD4-9E7E-9C11B51A61D0}"/>
              </a:ext>
            </a:extLst>
          </p:cNvPr>
          <p:cNvSpPr/>
          <p:nvPr/>
        </p:nvSpPr>
        <p:spPr>
          <a:xfrm>
            <a:off x="2400299" y="2732753"/>
            <a:ext cx="1511301" cy="4422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20DDA342-0094-4C71-AFA0-D1126799C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214" y="336734"/>
            <a:ext cx="4400471" cy="282556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C7DFDD6-3C93-488E-AF2C-D3F0A4C713DE}"/>
              </a:ext>
            </a:extLst>
          </p:cNvPr>
          <p:cNvSpPr/>
          <p:nvPr/>
        </p:nvSpPr>
        <p:spPr>
          <a:xfrm>
            <a:off x="8195496" y="2102462"/>
            <a:ext cx="1284269" cy="5667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0B02711A-FC23-4EFE-A678-29954ED3765D}"/>
              </a:ext>
            </a:extLst>
          </p:cNvPr>
          <p:cNvCxnSpPr/>
          <p:nvPr/>
        </p:nvCxnSpPr>
        <p:spPr>
          <a:xfrm>
            <a:off x="5782711" y="1983024"/>
            <a:ext cx="67737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271F54-67A0-4D01-B622-481FABF9D95C}"/>
              </a:ext>
            </a:extLst>
          </p:cNvPr>
          <p:cNvSpPr txBox="1"/>
          <p:nvPr/>
        </p:nvSpPr>
        <p:spPr>
          <a:xfrm>
            <a:off x="1845280" y="6379487"/>
            <a:ext cx="4931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驗證信可能在垃圾桶記得解鎖至寄件夾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1481FCB-68F1-4859-B044-3AEEC67EF934}"/>
              </a:ext>
            </a:extLst>
          </p:cNvPr>
          <p:cNvCxnSpPr>
            <a:cxnSpLocks/>
          </p:cNvCxnSpPr>
          <p:nvPr/>
        </p:nvCxnSpPr>
        <p:spPr>
          <a:xfrm flipH="1">
            <a:off x="7699061" y="3220576"/>
            <a:ext cx="868947" cy="47512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75BEEA1-8EE6-483C-947B-0268AAA835C5}"/>
              </a:ext>
            </a:extLst>
          </p:cNvPr>
          <p:cNvSpPr txBox="1"/>
          <p:nvPr/>
        </p:nvSpPr>
        <p:spPr>
          <a:xfrm>
            <a:off x="92469" y="136679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8DEC9FB-5D43-4049-8BAA-D0FF4E6B3BFC}"/>
              </a:ext>
            </a:extLst>
          </p:cNvPr>
          <p:cNvSpPr txBox="1"/>
          <p:nvPr/>
        </p:nvSpPr>
        <p:spPr>
          <a:xfrm>
            <a:off x="6386551" y="278458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901BFBC-4DA0-4F2E-8B76-7DCAAE8A7C96}"/>
              </a:ext>
            </a:extLst>
          </p:cNvPr>
          <p:cNvSpPr txBox="1"/>
          <p:nvPr/>
        </p:nvSpPr>
        <p:spPr>
          <a:xfrm>
            <a:off x="805143" y="3429000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56C4DE0E-CE9F-4554-B4CA-C716F91F8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01" y="3580498"/>
            <a:ext cx="5570198" cy="263013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9FFF846-6F73-43AE-BE74-C4415BAFDFB4}"/>
              </a:ext>
            </a:extLst>
          </p:cNvPr>
          <p:cNvSpPr/>
          <p:nvPr/>
        </p:nvSpPr>
        <p:spPr>
          <a:xfrm>
            <a:off x="2247899" y="5181601"/>
            <a:ext cx="723901" cy="2921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9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8C6586C-F997-4801-9B06-0E373299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6" y="733314"/>
            <a:ext cx="3632387" cy="429917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F524A6-D56C-4B5C-B48F-4023A39FFAC5}"/>
              </a:ext>
            </a:extLst>
          </p:cNvPr>
          <p:cNvSpPr/>
          <p:nvPr/>
        </p:nvSpPr>
        <p:spPr>
          <a:xfrm>
            <a:off x="546006" y="942083"/>
            <a:ext cx="3632387" cy="409040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BF2AAD1-D77E-4019-8AD2-726DE63271FE}"/>
              </a:ext>
            </a:extLst>
          </p:cNvPr>
          <p:cNvSpPr txBox="1"/>
          <p:nvPr/>
        </p:nvSpPr>
        <p:spPr>
          <a:xfrm>
            <a:off x="800006" y="5241254"/>
            <a:ext cx="4931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驗證信確認後重新登入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7E37A7B-61E6-4F8E-BE96-DD82A8BC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17" y="942083"/>
            <a:ext cx="7426883" cy="40904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6A373B7-5B3B-4471-9DF8-D16D5191D012}"/>
              </a:ext>
            </a:extLst>
          </p:cNvPr>
          <p:cNvSpPr/>
          <p:nvPr/>
        </p:nvSpPr>
        <p:spPr>
          <a:xfrm>
            <a:off x="8191501" y="3429000"/>
            <a:ext cx="3657600" cy="16034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1824B22-DF8F-401D-B085-D1C2D6E57537}"/>
              </a:ext>
            </a:extLst>
          </p:cNvPr>
          <p:cNvCxnSpPr/>
          <p:nvPr/>
        </p:nvCxnSpPr>
        <p:spPr>
          <a:xfrm>
            <a:off x="3839704" y="4840524"/>
            <a:ext cx="67737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7A8E68-0B9C-4619-A1CE-1986AC177CDB}"/>
              </a:ext>
            </a:extLst>
          </p:cNvPr>
          <p:cNvSpPr txBox="1"/>
          <p:nvPr/>
        </p:nvSpPr>
        <p:spPr>
          <a:xfrm>
            <a:off x="471829" y="541664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5D9F64B-63F5-4128-B644-A36EADB10F93}"/>
              </a:ext>
            </a:extLst>
          </p:cNvPr>
          <p:cNvSpPr txBox="1"/>
          <p:nvPr/>
        </p:nvSpPr>
        <p:spPr>
          <a:xfrm>
            <a:off x="4374365" y="541973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84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3957E9-CA2D-4C9E-A4E4-C1474AB3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215"/>
            <a:ext cx="5778500" cy="5443682"/>
          </a:xfrm>
          <a:prstGeom prst="rect">
            <a:avLst/>
          </a:prstGeom>
        </p:spPr>
      </p:pic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9D2387A1-9D56-4BAE-839A-5232189B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966" y="-19133"/>
            <a:ext cx="4356234" cy="26881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2111D88-FAB3-49C8-A030-CE3226163D98}"/>
              </a:ext>
            </a:extLst>
          </p:cNvPr>
          <p:cNvSpPr/>
          <p:nvPr/>
        </p:nvSpPr>
        <p:spPr>
          <a:xfrm>
            <a:off x="3746500" y="1784283"/>
            <a:ext cx="1092293" cy="5588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ABF36EE-5CC6-42BE-96AD-9816DA5798CC}"/>
              </a:ext>
            </a:extLst>
          </p:cNvPr>
          <p:cNvCxnSpPr/>
          <p:nvPr/>
        </p:nvCxnSpPr>
        <p:spPr>
          <a:xfrm>
            <a:off x="5837589" y="1665524"/>
            <a:ext cx="67737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7891384-502B-4024-B1B9-8CCC129DC160}"/>
              </a:ext>
            </a:extLst>
          </p:cNvPr>
          <p:cNvSpPr/>
          <p:nvPr/>
        </p:nvSpPr>
        <p:spPr>
          <a:xfrm>
            <a:off x="9778907" y="2161145"/>
            <a:ext cx="1092293" cy="5588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7D3C700-BBED-4C93-A9D8-0B01CFFEE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66" y="3033172"/>
            <a:ext cx="4800734" cy="3824828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6913AF34-FA7C-48F1-80F5-46F67187F775}"/>
              </a:ext>
            </a:extLst>
          </p:cNvPr>
          <p:cNvCxnSpPr>
            <a:cxnSpLocks/>
          </p:cNvCxnSpPr>
          <p:nvPr/>
        </p:nvCxnSpPr>
        <p:spPr>
          <a:xfrm>
            <a:off x="8269572" y="2440545"/>
            <a:ext cx="0" cy="70905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2D32A381-A59F-434F-92AA-8DEFEC4FF7E6}"/>
              </a:ext>
            </a:extLst>
          </p:cNvPr>
          <p:cNvSpPr/>
          <p:nvPr/>
        </p:nvSpPr>
        <p:spPr>
          <a:xfrm>
            <a:off x="6718166" y="2982208"/>
            <a:ext cx="4697396" cy="378435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EA7D67C-225E-4E9D-945D-1AC099E125D0}"/>
              </a:ext>
            </a:extLst>
          </p:cNvPr>
          <p:cNvSpPr txBox="1"/>
          <p:nvPr/>
        </p:nvSpPr>
        <p:spPr>
          <a:xfrm>
            <a:off x="6743519" y="6189959"/>
            <a:ext cx="1191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可複選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D034EAF-A13D-4380-B535-00B511061FBC}"/>
              </a:ext>
            </a:extLst>
          </p:cNvPr>
          <p:cNvSpPr txBox="1"/>
          <p:nvPr/>
        </p:nvSpPr>
        <p:spPr>
          <a:xfrm>
            <a:off x="6190579" y="78403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6B8EE2D-136C-4D20-95A3-4D05267D371D}"/>
              </a:ext>
            </a:extLst>
          </p:cNvPr>
          <p:cNvSpPr txBox="1"/>
          <p:nvPr/>
        </p:nvSpPr>
        <p:spPr>
          <a:xfrm>
            <a:off x="79885" y="0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A9B8ABC-3BE8-4C90-AF56-040F41D2EBB4}"/>
              </a:ext>
            </a:extLst>
          </p:cNvPr>
          <p:cNvSpPr txBox="1"/>
          <p:nvPr/>
        </p:nvSpPr>
        <p:spPr>
          <a:xfrm>
            <a:off x="6326222" y="2995001"/>
            <a:ext cx="391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2627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75</Words>
  <Application>Microsoft Office PowerPoint</Application>
  <PresentationFormat>寬螢幕</PresentationFormat>
  <Paragraphs>23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微软雅黑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a523</dc:creator>
  <cp:lastModifiedBy>a523</cp:lastModifiedBy>
  <cp:revision>4</cp:revision>
  <dcterms:created xsi:type="dcterms:W3CDTF">2021-09-09T06:03:25Z</dcterms:created>
  <dcterms:modified xsi:type="dcterms:W3CDTF">2021-09-09T06:12:44Z</dcterms:modified>
</cp:coreProperties>
</file>