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5" r:id="rId2"/>
    <p:sldId id="299" r:id="rId3"/>
    <p:sldId id="297" r:id="rId4"/>
    <p:sldId id="300" r:id="rId5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華康正顏楷體W9(P)" pitchFamily="66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EE4A61"/>
    <a:srgbClr val="FFFF00"/>
    <a:srgbClr val="FFCC00"/>
    <a:srgbClr val="CC00CC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497" autoAdjust="0"/>
  </p:normalViewPr>
  <p:slideViewPr>
    <p:cSldViewPr>
      <p:cViewPr varScale="1">
        <p:scale>
          <a:sx n="103" d="100"/>
          <a:sy n="103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6EB74B76-F3F5-4B2F-A580-500B5B784F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0408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A5DD744C-6E14-4D37-888E-EF7930556F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047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D45CA-1B81-4470-9590-DA4AF15B8B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A71EE-C0CC-4F56-97AF-8C2D42919C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11B1-7E64-42B5-9190-E785A149F3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7AE6B-7A3F-4E0D-8E2A-11A2023E4A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23A00-6818-4528-BB06-DB7914142F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F670F-FE7B-4974-B0FD-EEEECB61B9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6C94B-E113-4A7C-ABB2-DC8AE9360A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00D32-5875-4B78-B7BD-399640C8C5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53167-DE64-44BB-88C5-58DF5B3E19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825FA-D9A9-4170-B6B4-99C32BAD2C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399AD-C48E-4BF5-BD0C-132C8D4CE0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3F38A45-4618-4D44-9C80-2BAB283117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260350"/>
            <a:ext cx="15509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6021388"/>
            <a:ext cx="172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79613" y="6092825"/>
            <a:ext cx="3529012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04025" y="5643563"/>
            <a:ext cx="1944688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rgbClr val="003300"/>
          </a:solidFill>
          <a:latin typeface="Arial" charset="0"/>
          <a:ea typeface="華康魏碑體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008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008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008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0080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8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8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8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008000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151181"/>
            <a:ext cx="9144000" cy="6555641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110-1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週會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注意事項：</a:t>
            </a:r>
            <a:endParaRPr kumimoji="1" lang="zh-TW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</a:endParaRPr>
          </a:p>
          <a:p>
            <a:pPr lvl="0" indent="406400" eaLnBrk="0" hangingPunct="0"/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一、</a:t>
            </a:r>
            <a:r>
              <a:rPr kumimoji="1" lang="en-US" altLang="zh-TW" sz="30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7</a:t>
            </a:r>
            <a:r>
              <a:rPr kumimoji="1" lang="zh-TW" altLang="en-US" sz="30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點</a:t>
            </a:r>
            <a:r>
              <a:rPr kumimoji="1" lang="en-US" altLang="zh-TW" sz="30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25</a:t>
            </a:r>
            <a:r>
              <a:rPr kumimoji="1" lang="zh-TW" altLang="en-US" sz="30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分播放進場樂後，未進教室同學請直接</a:t>
            </a:r>
            <a:endParaRPr kumimoji="1" lang="en-US" altLang="zh-TW" sz="3000" b="1" i="0" u="sng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indent="406400" eaLnBrk="0" hangingPunct="0"/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1" lang="zh-TW" altLang="en-US" sz="30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到操場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，整隊結束後未到班級位置者視同升旗 </a:t>
            </a:r>
            <a:endParaRPr kumimoji="1" lang="en-US" altLang="zh-TW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indent="406400" eaLnBrk="0" hangingPunct="0"/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遲到。</a:t>
            </a:r>
            <a:endParaRPr kumimoji="1" lang="en-US" altLang="zh-TW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 indent="406400" eaLnBrk="0" hangingPunct="0"/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二、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集合時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迅速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到達班級集合處就位，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服裝統一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</a:t>
            </a:r>
            <a:endParaRPr kumimoji="1" lang="en-US" altLang="zh-TW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秩序嚴整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、動作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迅速為要求重點。</a:t>
            </a:r>
            <a:endParaRPr kumimoji="1" lang="zh-TW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三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、各班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到齊後集合後</a:t>
            </a:r>
            <a:r>
              <a:rPr kumimoji="1" 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成橫隊</a:t>
            </a:r>
            <a:r>
              <a:rPr kumimoji="1" lang="en-US" alt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10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伍</a:t>
            </a:r>
            <a:r>
              <a:rPr kumimoji="1" lang="en-US" alt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人</a:t>
            </a:r>
            <a:r>
              <a:rPr kumimoji="1" lang="en-US" alt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隊形（不含 </a:t>
            </a:r>
            <a:endParaRPr kumimoji="1" lang="en-US" altLang="zh-TW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班長</a:t>
            </a:r>
            <a:r>
              <a:rPr kumimoji="1" lang="en-US" altLang="zh-TW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，隊伍整齊稍息待命。</a:t>
            </a:r>
            <a:endParaRPr kumimoji="1" lang="zh-TW" altLang="en-US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四、唱國歌時請聲音嘹亮，升旗或頒獎時統一行舉 </a:t>
            </a:r>
            <a:endParaRPr kumimoji="1" lang="en-US" altLang="zh-TW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1" lang="zh-TW" altLang="en-US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手禮。</a:t>
            </a:r>
            <a:endParaRPr kumimoji="1" lang="en-US" altLang="zh-TW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五、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週會時教室不留人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，所有同學均須離開依納爵 </a:t>
            </a:r>
            <a:endParaRPr lang="en-US" altLang="zh-TW" sz="3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樓，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如有身體不適或特殊狀況請報備後到操場</a:t>
            </a:r>
            <a:endParaRPr lang="en-US" altLang="zh-TW" sz="3000" b="1" u="sng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旁邊或至學務處統一管制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，以維個人安全。</a:t>
            </a:r>
            <a:endParaRPr lang="en-US" altLang="zh-TW" sz="3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0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六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、配合防疫新生活運動，</a:t>
            </a:r>
            <a:r>
              <a:rPr lang="zh-TW" altLang="en-US" sz="3000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請統一配戴口罩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3000" b="1" dirty="0" smtClean="0">
              <a:solidFill>
                <a:schemeClr val="accent4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a typeface="華康正顏楷體W9" pitchFamily="65" charset="-120"/>
              </a:rPr>
              <a:t>週會各班位置</a:t>
            </a:r>
            <a:endParaRPr lang="zh-TW" altLang="en-US" dirty="0" smtClean="0">
              <a:solidFill>
                <a:srgbClr val="0000FF"/>
              </a:solidFill>
              <a:ea typeface="華康正顏楷體W9" pitchFamily="65" charset="-120"/>
              <a:sym typeface="Wingdings" pitchFamily="2" charset="2"/>
            </a:endParaRP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250825" y="1052736"/>
            <a:ext cx="8713788" cy="3960813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132138" y="5445125"/>
            <a:ext cx="12969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dirty="0"/>
              <a:t>指揮台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708400" y="4292600"/>
            <a:ext cx="863600" cy="431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高三智</a:t>
            </a:r>
            <a:endParaRPr lang="en-US" altLang="zh-TW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708400" y="3716338"/>
            <a:ext cx="863600" cy="431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dirty="0" smtClean="0"/>
              <a:t>高三勇</a:t>
            </a:r>
            <a:endParaRPr lang="zh-TW" altLang="en-US" dirty="0"/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2627313" y="4292600"/>
            <a:ext cx="863600" cy="431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高二智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627313" y="3716338"/>
            <a:ext cx="863600" cy="431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dirty="0"/>
              <a:t>高</a:t>
            </a:r>
            <a:r>
              <a:rPr lang="zh-TW" altLang="en-US" dirty="0" smtClean="0"/>
              <a:t>二仁</a:t>
            </a:r>
            <a:endParaRPr lang="zh-TW" altLang="en-US" dirty="0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1547813" y="4292600"/>
            <a:ext cx="863600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高一智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1547813" y="3716338"/>
            <a:ext cx="863600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高一仁</a:t>
            </a: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3708400" y="4724400"/>
            <a:ext cx="0" cy="792163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787900" y="4292600"/>
            <a:ext cx="863600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國三智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4787900" y="3716338"/>
            <a:ext cx="863600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國三仁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4787900" y="3141663"/>
            <a:ext cx="863600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國三勇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5795963" y="4292600"/>
            <a:ext cx="863600" cy="431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國二智</a:t>
            </a: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5795963" y="3716338"/>
            <a:ext cx="863600" cy="431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國二仁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795963" y="3141663"/>
            <a:ext cx="863600" cy="431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國二勇</a:t>
            </a:r>
          </a:p>
        </p:txBody>
      </p:sp>
      <p:sp>
        <p:nvSpPr>
          <p:cNvPr id="52258" name="Rectangle 34"/>
          <p:cNvSpPr>
            <a:spLocks noChangeArrowheads="1"/>
          </p:cNvSpPr>
          <p:nvPr/>
        </p:nvSpPr>
        <p:spPr bwMode="auto">
          <a:xfrm>
            <a:off x="6804025" y="4292600"/>
            <a:ext cx="863600" cy="431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國一智</a:t>
            </a:r>
          </a:p>
        </p:txBody>
      </p:sp>
      <p:sp>
        <p:nvSpPr>
          <p:cNvPr id="52259" name="Rectangle 35"/>
          <p:cNvSpPr>
            <a:spLocks noChangeArrowheads="1"/>
          </p:cNvSpPr>
          <p:nvPr/>
        </p:nvSpPr>
        <p:spPr bwMode="auto">
          <a:xfrm>
            <a:off x="6804025" y="3716338"/>
            <a:ext cx="863600" cy="431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國一仁</a:t>
            </a:r>
          </a:p>
        </p:txBody>
      </p:sp>
      <p:sp>
        <p:nvSpPr>
          <p:cNvPr id="52260" name="Rectangle 36"/>
          <p:cNvSpPr>
            <a:spLocks noChangeArrowheads="1"/>
          </p:cNvSpPr>
          <p:nvPr/>
        </p:nvSpPr>
        <p:spPr bwMode="auto">
          <a:xfrm>
            <a:off x="6804025" y="3141663"/>
            <a:ext cx="863600" cy="431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國一勇</a:t>
            </a:r>
          </a:p>
        </p:txBody>
      </p:sp>
      <p:sp>
        <p:nvSpPr>
          <p:cNvPr id="3" name="矩形 2"/>
          <p:cNvSpPr/>
          <p:nvPr/>
        </p:nvSpPr>
        <p:spPr>
          <a:xfrm>
            <a:off x="1115616" y="2021939"/>
            <a:ext cx="720080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精神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答數：雄壯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、威武、嚴肅、剛直、安靜、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堅強、確實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、速捷、沉著、忍耐、機警、勇敢</a:t>
            </a:r>
          </a:p>
        </p:txBody>
      </p:sp>
    </p:spTree>
    <p:extLst>
      <p:ext uri="{BB962C8B-B14F-4D97-AF65-F5344CB8AC3E}">
        <p14:creationId xmlns:p14="http://schemas.microsoft.com/office/powerpoint/2010/main" val="67850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a typeface="華康正顏楷體W9" pitchFamily="65" charset="-120"/>
              </a:rPr>
              <a:t>週會隊伍站位</a:t>
            </a:r>
            <a:endParaRPr lang="zh-TW" altLang="en-US" dirty="0" smtClean="0">
              <a:solidFill>
                <a:srgbClr val="0000FF"/>
              </a:solidFill>
              <a:ea typeface="華康正顏楷體W9" pitchFamily="65" charset="-120"/>
              <a:sym typeface="Wingdings" pitchFamily="2" charset="2"/>
            </a:endParaRPr>
          </a:p>
        </p:txBody>
      </p:sp>
      <p:sp>
        <p:nvSpPr>
          <p:cNvPr id="53284" name="AutoShape 36"/>
          <p:cNvSpPr>
            <a:spLocks noChangeArrowheads="1"/>
          </p:cNvSpPr>
          <p:nvPr/>
        </p:nvSpPr>
        <p:spPr bwMode="auto">
          <a:xfrm>
            <a:off x="1979613" y="35718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85" name="AutoShape 37"/>
          <p:cNvSpPr>
            <a:spLocks noChangeArrowheads="1"/>
          </p:cNvSpPr>
          <p:nvPr/>
        </p:nvSpPr>
        <p:spPr bwMode="auto">
          <a:xfrm>
            <a:off x="2411413" y="35718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86" name="AutoShape 38"/>
          <p:cNvSpPr>
            <a:spLocks noChangeArrowheads="1"/>
          </p:cNvSpPr>
          <p:nvPr/>
        </p:nvSpPr>
        <p:spPr bwMode="auto">
          <a:xfrm>
            <a:off x="2844800" y="35718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87" name="AutoShape 39"/>
          <p:cNvSpPr>
            <a:spLocks noChangeArrowheads="1"/>
          </p:cNvSpPr>
          <p:nvPr/>
        </p:nvSpPr>
        <p:spPr bwMode="auto">
          <a:xfrm>
            <a:off x="3276600" y="35718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88" name="AutoShape 40"/>
          <p:cNvSpPr>
            <a:spLocks noChangeArrowheads="1"/>
          </p:cNvSpPr>
          <p:nvPr/>
        </p:nvSpPr>
        <p:spPr bwMode="auto">
          <a:xfrm>
            <a:off x="3708400" y="35718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89" name="AutoShape 41"/>
          <p:cNvSpPr>
            <a:spLocks noChangeArrowheads="1"/>
          </p:cNvSpPr>
          <p:nvPr/>
        </p:nvSpPr>
        <p:spPr bwMode="auto">
          <a:xfrm>
            <a:off x="4141788" y="35718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>
            <a:off x="4572000" y="35718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1" name="AutoShape 43"/>
          <p:cNvSpPr>
            <a:spLocks noChangeArrowheads="1"/>
          </p:cNvSpPr>
          <p:nvPr/>
        </p:nvSpPr>
        <p:spPr bwMode="auto">
          <a:xfrm>
            <a:off x="5003800" y="35718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2" name="AutoShape 44"/>
          <p:cNvSpPr>
            <a:spLocks noChangeArrowheads="1"/>
          </p:cNvSpPr>
          <p:nvPr/>
        </p:nvSpPr>
        <p:spPr bwMode="auto">
          <a:xfrm>
            <a:off x="5437188" y="35718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3" name="AutoShape 45"/>
          <p:cNvSpPr>
            <a:spLocks noChangeArrowheads="1"/>
          </p:cNvSpPr>
          <p:nvPr/>
        </p:nvSpPr>
        <p:spPr bwMode="auto">
          <a:xfrm>
            <a:off x="5868988" y="35718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4" name="AutoShape 46"/>
          <p:cNvSpPr>
            <a:spLocks noChangeArrowheads="1"/>
          </p:cNvSpPr>
          <p:nvPr/>
        </p:nvSpPr>
        <p:spPr bwMode="auto">
          <a:xfrm>
            <a:off x="1979613" y="31384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5" name="AutoShape 47"/>
          <p:cNvSpPr>
            <a:spLocks noChangeArrowheads="1"/>
          </p:cNvSpPr>
          <p:nvPr/>
        </p:nvSpPr>
        <p:spPr bwMode="auto">
          <a:xfrm>
            <a:off x="2411413" y="31384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6" name="AutoShape 48"/>
          <p:cNvSpPr>
            <a:spLocks noChangeArrowheads="1"/>
          </p:cNvSpPr>
          <p:nvPr/>
        </p:nvSpPr>
        <p:spPr bwMode="auto">
          <a:xfrm>
            <a:off x="2844800" y="31384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7" name="AutoShape 49"/>
          <p:cNvSpPr>
            <a:spLocks noChangeArrowheads="1"/>
          </p:cNvSpPr>
          <p:nvPr/>
        </p:nvSpPr>
        <p:spPr bwMode="auto">
          <a:xfrm>
            <a:off x="3276600" y="31384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8" name="AutoShape 50"/>
          <p:cNvSpPr>
            <a:spLocks noChangeArrowheads="1"/>
          </p:cNvSpPr>
          <p:nvPr/>
        </p:nvSpPr>
        <p:spPr bwMode="auto">
          <a:xfrm>
            <a:off x="3708400" y="31384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299" name="AutoShape 51"/>
          <p:cNvSpPr>
            <a:spLocks noChangeArrowheads="1"/>
          </p:cNvSpPr>
          <p:nvPr/>
        </p:nvSpPr>
        <p:spPr bwMode="auto">
          <a:xfrm>
            <a:off x="4141788" y="31384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0" name="AutoShape 52"/>
          <p:cNvSpPr>
            <a:spLocks noChangeArrowheads="1"/>
          </p:cNvSpPr>
          <p:nvPr/>
        </p:nvSpPr>
        <p:spPr bwMode="auto">
          <a:xfrm>
            <a:off x="4572000" y="31384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1" name="AutoShape 53"/>
          <p:cNvSpPr>
            <a:spLocks noChangeArrowheads="1"/>
          </p:cNvSpPr>
          <p:nvPr/>
        </p:nvSpPr>
        <p:spPr bwMode="auto">
          <a:xfrm>
            <a:off x="5003800" y="31384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2" name="AutoShape 54"/>
          <p:cNvSpPr>
            <a:spLocks noChangeArrowheads="1"/>
          </p:cNvSpPr>
          <p:nvPr/>
        </p:nvSpPr>
        <p:spPr bwMode="auto">
          <a:xfrm>
            <a:off x="5437188" y="31384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3" name="AutoShape 55"/>
          <p:cNvSpPr>
            <a:spLocks noChangeArrowheads="1"/>
          </p:cNvSpPr>
          <p:nvPr/>
        </p:nvSpPr>
        <p:spPr bwMode="auto">
          <a:xfrm>
            <a:off x="5868988" y="31384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4" name="AutoShape 56"/>
          <p:cNvSpPr>
            <a:spLocks noChangeArrowheads="1"/>
          </p:cNvSpPr>
          <p:nvPr/>
        </p:nvSpPr>
        <p:spPr bwMode="auto">
          <a:xfrm>
            <a:off x="1979613" y="27082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5" name="AutoShape 57"/>
          <p:cNvSpPr>
            <a:spLocks noChangeArrowheads="1"/>
          </p:cNvSpPr>
          <p:nvPr/>
        </p:nvSpPr>
        <p:spPr bwMode="auto">
          <a:xfrm>
            <a:off x="2411413" y="27082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6" name="AutoShape 58"/>
          <p:cNvSpPr>
            <a:spLocks noChangeArrowheads="1"/>
          </p:cNvSpPr>
          <p:nvPr/>
        </p:nvSpPr>
        <p:spPr bwMode="auto">
          <a:xfrm>
            <a:off x="2844800" y="27082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7" name="AutoShape 59"/>
          <p:cNvSpPr>
            <a:spLocks noChangeArrowheads="1"/>
          </p:cNvSpPr>
          <p:nvPr/>
        </p:nvSpPr>
        <p:spPr bwMode="auto">
          <a:xfrm>
            <a:off x="3276600" y="27082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8" name="AutoShape 60"/>
          <p:cNvSpPr>
            <a:spLocks noChangeArrowheads="1"/>
          </p:cNvSpPr>
          <p:nvPr/>
        </p:nvSpPr>
        <p:spPr bwMode="auto">
          <a:xfrm>
            <a:off x="3708400" y="27082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09" name="AutoShape 61"/>
          <p:cNvSpPr>
            <a:spLocks noChangeArrowheads="1"/>
          </p:cNvSpPr>
          <p:nvPr/>
        </p:nvSpPr>
        <p:spPr bwMode="auto">
          <a:xfrm>
            <a:off x="4141788" y="27082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0" name="AutoShape 62"/>
          <p:cNvSpPr>
            <a:spLocks noChangeArrowheads="1"/>
          </p:cNvSpPr>
          <p:nvPr/>
        </p:nvSpPr>
        <p:spPr bwMode="auto">
          <a:xfrm>
            <a:off x="4572000" y="27082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1" name="AutoShape 63"/>
          <p:cNvSpPr>
            <a:spLocks noChangeArrowheads="1"/>
          </p:cNvSpPr>
          <p:nvPr/>
        </p:nvSpPr>
        <p:spPr bwMode="auto">
          <a:xfrm>
            <a:off x="5003800" y="27082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2" name="AutoShape 64"/>
          <p:cNvSpPr>
            <a:spLocks noChangeArrowheads="1"/>
          </p:cNvSpPr>
          <p:nvPr/>
        </p:nvSpPr>
        <p:spPr bwMode="auto">
          <a:xfrm>
            <a:off x="5437188" y="27082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3" name="AutoShape 65"/>
          <p:cNvSpPr>
            <a:spLocks noChangeArrowheads="1"/>
          </p:cNvSpPr>
          <p:nvPr/>
        </p:nvSpPr>
        <p:spPr bwMode="auto">
          <a:xfrm>
            <a:off x="5868988" y="27082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4" name="AutoShape 66"/>
          <p:cNvSpPr>
            <a:spLocks noChangeArrowheads="1"/>
          </p:cNvSpPr>
          <p:nvPr/>
        </p:nvSpPr>
        <p:spPr bwMode="auto">
          <a:xfrm>
            <a:off x="1979613" y="22748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5" name="AutoShape 67"/>
          <p:cNvSpPr>
            <a:spLocks noChangeArrowheads="1"/>
          </p:cNvSpPr>
          <p:nvPr/>
        </p:nvSpPr>
        <p:spPr bwMode="auto">
          <a:xfrm>
            <a:off x="2411413" y="22748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6" name="AutoShape 68"/>
          <p:cNvSpPr>
            <a:spLocks noChangeArrowheads="1"/>
          </p:cNvSpPr>
          <p:nvPr/>
        </p:nvSpPr>
        <p:spPr bwMode="auto">
          <a:xfrm>
            <a:off x="2844800" y="22748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7" name="AutoShape 69"/>
          <p:cNvSpPr>
            <a:spLocks noChangeArrowheads="1"/>
          </p:cNvSpPr>
          <p:nvPr/>
        </p:nvSpPr>
        <p:spPr bwMode="auto">
          <a:xfrm>
            <a:off x="3276600" y="22748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8" name="AutoShape 70"/>
          <p:cNvSpPr>
            <a:spLocks noChangeArrowheads="1"/>
          </p:cNvSpPr>
          <p:nvPr/>
        </p:nvSpPr>
        <p:spPr bwMode="auto">
          <a:xfrm>
            <a:off x="3708400" y="22748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19" name="AutoShape 71"/>
          <p:cNvSpPr>
            <a:spLocks noChangeArrowheads="1"/>
          </p:cNvSpPr>
          <p:nvPr/>
        </p:nvSpPr>
        <p:spPr bwMode="auto">
          <a:xfrm>
            <a:off x="4141788" y="22748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0" name="AutoShape 72"/>
          <p:cNvSpPr>
            <a:spLocks noChangeArrowheads="1"/>
          </p:cNvSpPr>
          <p:nvPr/>
        </p:nvSpPr>
        <p:spPr bwMode="auto">
          <a:xfrm>
            <a:off x="4572000" y="22748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1" name="AutoShape 73"/>
          <p:cNvSpPr>
            <a:spLocks noChangeArrowheads="1"/>
          </p:cNvSpPr>
          <p:nvPr/>
        </p:nvSpPr>
        <p:spPr bwMode="auto">
          <a:xfrm>
            <a:off x="5003800" y="22748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2" name="AutoShape 74"/>
          <p:cNvSpPr>
            <a:spLocks noChangeArrowheads="1"/>
          </p:cNvSpPr>
          <p:nvPr/>
        </p:nvSpPr>
        <p:spPr bwMode="auto">
          <a:xfrm>
            <a:off x="5437188" y="22748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3" name="AutoShape 75"/>
          <p:cNvSpPr>
            <a:spLocks noChangeArrowheads="1"/>
          </p:cNvSpPr>
          <p:nvPr/>
        </p:nvSpPr>
        <p:spPr bwMode="auto">
          <a:xfrm>
            <a:off x="5868988" y="2274888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4" name="AutoShape 76"/>
          <p:cNvSpPr>
            <a:spLocks noChangeArrowheads="1"/>
          </p:cNvSpPr>
          <p:nvPr/>
        </p:nvSpPr>
        <p:spPr bwMode="auto">
          <a:xfrm>
            <a:off x="1979613" y="18446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5" name="AutoShape 77"/>
          <p:cNvSpPr>
            <a:spLocks noChangeArrowheads="1"/>
          </p:cNvSpPr>
          <p:nvPr/>
        </p:nvSpPr>
        <p:spPr bwMode="auto">
          <a:xfrm>
            <a:off x="2411413" y="1844675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6" name="AutoShape 78"/>
          <p:cNvSpPr>
            <a:spLocks noChangeArrowheads="1"/>
          </p:cNvSpPr>
          <p:nvPr/>
        </p:nvSpPr>
        <p:spPr bwMode="auto">
          <a:xfrm>
            <a:off x="2844800" y="18446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27" name="AutoShape 79"/>
          <p:cNvSpPr>
            <a:spLocks noChangeArrowheads="1"/>
          </p:cNvSpPr>
          <p:nvPr/>
        </p:nvSpPr>
        <p:spPr bwMode="auto">
          <a:xfrm>
            <a:off x="3276600" y="18446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34" name="AutoShape 86"/>
          <p:cNvSpPr>
            <a:spLocks noChangeArrowheads="1"/>
          </p:cNvSpPr>
          <p:nvPr/>
        </p:nvSpPr>
        <p:spPr bwMode="auto">
          <a:xfrm>
            <a:off x="1547813" y="3571875"/>
            <a:ext cx="360362" cy="358775"/>
          </a:xfrm>
          <a:prstGeom prst="smileyFace">
            <a:avLst>
              <a:gd name="adj" fmla="val 4653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35" name="AutoShape 87"/>
          <p:cNvSpPr>
            <a:spLocks noChangeArrowheads="1"/>
          </p:cNvSpPr>
          <p:nvPr/>
        </p:nvSpPr>
        <p:spPr bwMode="auto">
          <a:xfrm>
            <a:off x="1547813" y="3138488"/>
            <a:ext cx="360362" cy="358775"/>
          </a:xfrm>
          <a:prstGeom prst="smileyFace">
            <a:avLst>
              <a:gd name="adj" fmla="val 4653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38" name="Text Box 90"/>
          <p:cNvSpPr txBox="1">
            <a:spLocks noChangeArrowheads="1"/>
          </p:cNvSpPr>
          <p:nvPr/>
        </p:nvSpPr>
        <p:spPr bwMode="auto">
          <a:xfrm>
            <a:off x="827088" y="3573463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/>
              <a:t>班長</a:t>
            </a:r>
          </a:p>
        </p:txBody>
      </p:sp>
      <p:sp>
        <p:nvSpPr>
          <p:cNvPr id="53339" name="Text Box 91"/>
          <p:cNvSpPr txBox="1">
            <a:spLocks noChangeArrowheads="1"/>
          </p:cNvSpPr>
          <p:nvPr/>
        </p:nvSpPr>
        <p:spPr bwMode="auto">
          <a:xfrm>
            <a:off x="677863" y="3141663"/>
            <a:ext cx="86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/>
              <a:t>副班長</a:t>
            </a:r>
          </a:p>
        </p:txBody>
      </p:sp>
      <p:sp>
        <p:nvSpPr>
          <p:cNvPr id="53341" name="AutoShape 93"/>
          <p:cNvSpPr>
            <a:spLocks noChangeArrowheads="1"/>
          </p:cNvSpPr>
          <p:nvPr/>
        </p:nvSpPr>
        <p:spPr bwMode="auto">
          <a:xfrm>
            <a:off x="7883525" y="3575050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2" name="AutoShape 94"/>
          <p:cNvSpPr>
            <a:spLocks noChangeArrowheads="1"/>
          </p:cNvSpPr>
          <p:nvPr/>
        </p:nvSpPr>
        <p:spPr bwMode="auto">
          <a:xfrm>
            <a:off x="7883525" y="3141663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3" name="AutoShape 95"/>
          <p:cNvSpPr>
            <a:spLocks noChangeArrowheads="1"/>
          </p:cNvSpPr>
          <p:nvPr/>
        </p:nvSpPr>
        <p:spPr bwMode="auto">
          <a:xfrm>
            <a:off x="7883525" y="2711450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4" name="AutoShape 96"/>
          <p:cNvSpPr>
            <a:spLocks noChangeArrowheads="1"/>
          </p:cNvSpPr>
          <p:nvPr/>
        </p:nvSpPr>
        <p:spPr bwMode="auto">
          <a:xfrm>
            <a:off x="7883525" y="2278063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5" name="AutoShape 97"/>
          <p:cNvSpPr>
            <a:spLocks noChangeArrowheads="1"/>
          </p:cNvSpPr>
          <p:nvPr/>
        </p:nvSpPr>
        <p:spPr bwMode="auto">
          <a:xfrm>
            <a:off x="7883525" y="1847850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6" name="AutoShape 98"/>
          <p:cNvSpPr>
            <a:spLocks noChangeArrowheads="1"/>
          </p:cNvSpPr>
          <p:nvPr/>
        </p:nvSpPr>
        <p:spPr bwMode="auto">
          <a:xfrm>
            <a:off x="7451725" y="3575050"/>
            <a:ext cx="360363" cy="358775"/>
          </a:xfrm>
          <a:prstGeom prst="smileyFace">
            <a:avLst>
              <a:gd name="adj" fmla="val 4653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7" name="AutoShape 99"/>
          <p:cNvSpPr>
            <a:spLocks noChangeArrowheads="1"/>
          </p:cNvSpPr>
          <p:nvPr/>
        </p:nvSpPr>
        <p:spPr bwMode="auto">
          <a:xfrm>
            <a:off x="7451725" y="3141663"/>
            <a:ext cx="360363" cy="358775"/>
          </a:xfrm>
          <a:prstGeom prst="smileyFace">
            <a:avLst>
              <a:gd name="adj" fmla="val 4653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8" name="AutoShape 100"/>
          <p:cNvSpPr>
            <a:spLocks noChangeArrowheads="1"/>
          </p:cNvSpPr>
          <p:nvPr/>
        </p:nvSpPr>
        <p:spPr bwMode="auto">
          <a:xfrm>
            <a:off x="8388350" y="35718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49" name="AutoShape 101"/>
          <p:cNvSpPr>
            <a:spLocks noChangeArrowheads="1"/>
          </p:cNvSpPr>
          <p:nvPr/>
        </p:nvSpPr>
        <p:spPr bwMode="auto">
          <a:xfrm>
            <a:off x="8388350" y="31384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0" name="AutoShape 102"/>
          <p:cNvSpPr>
            <a:spLocks noChangeArrowheads="1"/>
          </p:cNvSpPr>
          <p:nvPr/>
        </p:nvSpPr>
        <p:spPr bwMode="auto">
          <a:xfrm>
            <a:off x="8388350" y="27082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1" name="AutoShape 103"/>
          <p:cNvSpPr>
            <a:spLocks noChangeArrowheads="1"/>
          </p:cNvSpPr>
          <p:nvPr/>
        </p:nvSpPr>
        <p:spPr bwMode="auto">
          <a:xfrm>
            <a:off x="8388350" y="2274888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2" name="AutoShape 104"/>
          <p:cNvSpPr>
            <a:spLocks noChangeArrowheads="1"/>
          </p:cNvSpPr>
          <p:nvPr/>
        </p:nvSpPr>
        <p:spPr bwMode="auto">
          <a:xfrm>
            <a:off x="8388350" y="1844675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3" name="AutoShape 105"/>
          <p:cNvSpPr>
            <a:spLocks noChangeArrowheads="1"/>
          </p:cNvSpPr>
          <p:nvPr/>
        </p:nvSpPr>
        <p:spPr bwMode="auto">
          <a:xfrm>
            <a:off x="2051050" y="5734521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4" name="AutoShape 106"/>
          <p:cNvSpPr>
            <a:spLocks noChangeArrowheads="1"/>
          </p:cNvSpPr>
          <p:nvPr/>
        </p:nvSpPr>
        <p:spPr bwMode="auto">
          <a:xfrm>
            <a:off x="2482850" y="5734521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5" name="AutoShape 107"/>
          <p:cNvSpPr>
            <a:spLocks noChangeArrowheads="1"/>
          </p:cNvSpPr>
          <p:nvPr/>
        </p:nvSpPr>
        <p:spPr bwMode="auto">
          <a:xfrm>
            <a:off x="2916238" y="5734521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6" name="AutoShape 108"/>
          <p:cNvSpPr>
            <a:spLocks noChangeArrowheads="1"/>
          </p:cNvSpPr>
          <p:nvPr/>
        </p:nvSpPr>
        <p:spPr bwMode="auto">
          <a:xfrm>
            <a:off x="3348038" y="5734521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7" name="AutoShape 109"/>
          <p:cNvSpPr>
            <a:spLocks noChangeArrowheads="1"/>
          </p:cNvSpPr>
          <p:nvPr/>
        </p:nvSpPr>
        <p:spPr bwMode="auto">
          <a:xfrm>
            <a:off x="3779838" y="5734521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8" name="AutoShape 110"/>
          <p:cNvSpPr>
            <a:spLocks noChangeArrowheads="1"/>
          </p:cNvSpPr>
          <p:nvPr/>
        </p:nvSpPr>
        <p:spPr bwMode="auto">
          <a:xfrm>
            <a:off x="4213225" y="5734521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59" name="AutoShape 111"/>
          <p:cNvSpPr>
            <a:spLocks noChangeArrowheads="1"/>
          </p:cNvSpPr>
          <p:nvPr/>
        </p:nvSpPr>
        <p:spPr bwMode="auto">
          <a:xfrm>
            <a:off x="4643438" y="5734521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0" name="AutoShape 112"/>
          <p:cNvSpPr>
            <a:spLocks noChangeArrowheads="1"/>
          </p:cNvSpPr>
          <p:nvPr/>
        </p:nvSpPr>
        <p:spPr bwMode="auto">
          <a:xfrm>
            <a:off x="5075238" y="5734521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1" name="AutoShape 113"/>
          <p:cNvSpPr>
            <a:spLocks noChangeArrowheads="1"/>
          </p:cNvSpPr>
          <p:nvPr/>
        </p:nvSpPr>
        <p:spPr bwMode="auto">
          <a:xfrm>
            <a:off x="5508625" y="5734521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2" name="AutoShape 114"/>
          <p:cNvSpPr>
            <a:spLocks noChangeArrowheads="1"/>
          </p:cNvSpPr>
          <p:nvPr/>
        </p:nvSpPr>
        <p:spPr bwMode="auto">
          <a:xfrm>
            <a:off x="5940425" y="5734521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3" name="AutoShape 115"/>
          <p:cNvSpPr>
            <a:spLocks noChangeArrowheads="1"/>
          </p:cNvSpPr>
          <p:nvPr/>
        </p:nvSpPr>
        <p:spPr bwMode="auto">
          <a:xfrm>
            <a:off x="2051050" y="5304309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4" name="AutoShape 116"/>
          <p:cNvSpPr>
            <a:spLocks noChangeArrowheads="1"/>
          </p:cNvSpPr>
          <p:nvPr/>
        </p:nvSpPr>
        <p:spPr bwMode="auto">
          <a:xfrm>
            <a:off x="2482850" y="5304309"/>
            <a:ext cx="360363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5" name="AutoShape 117"/>
          <p:cNvSpPr>
            <a:spLocks noChangeArrowheads="1"/>
          </p:cNvSpPr>
          <p:nvPr/>
        </p:nvSpPr>
        <p:spPr bwMode="auto">
          <a:xfrm>
            <a:off x="2916238" y="5304309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66" name="AutoShape 118"/>
          <p:cNvSpPr>
            <a:spLocks noChangeArrowheads="1"/>
          </p:cNvSpPr>
          <p:nvPr/>
        </p:nvSpPr>
        <p:spPr bwMode="auto">
          <a:xfrm>
            <a:off x="3348038" y="5304309"/>
            <a:ext cx="360362" cy="358775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3377" name="Line 129"/>
          <p:cNvSpPr>
            <a:spLocks noChangeShapeType="1"/>
          </p:cNvSpPr>
          <p:nvPr/>
        </p:nvSpPr>
        <p:spPr bwMode="auto">
          <a:xfrm>
            <a:off x="6372200" y="3789040"/>
            <a:ext cx="1008533" cy="37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3378" name="Text Box 130"/>
          <p:cNvSpPr txBox="1">
            <a:spLocks noChangeArrowheads="1"/>
          </p:cNvSpPr>
          <p:nvPr/>
        </p:nvSpPr>
        <p:spPr bwMode="auto">
          <a:xfrm>
            <a:off x="6588224" y="3212976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3300"/>
                </a:solidFill>
              </a:rPr>
              <a:t>二步</a:t>
            </a:r>
          </a:p>
        </p:txBody>
      </p:sp>
      <p:sp>
        <p:nvSpPr>
          <p:cNvPr id="53379" name="Line 131"/>
          <p:cNvSpPr>
            <a:spLocks noChangeShapeType="1"/>
          </p:cNvSpPr>
          <p:nvPr/>
        </p:nvSpPr>
        <p:spPr bwMode="auto">
          <a:xfrm>
            <a:off x="2123728" y="4437112"/>
            <a:ext cx="6697" cy="864096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3380" name="Text Box 132"/>
          <p:cNvSpPr txBox="1">
            <a:spLocks noChangeArrowheads="1"/>
          </p:cNvSpPr>
          <p:nvPr/>
        </p:nvSpPr>
        <p:spPr bwMode="auto">
          <a:xfrm>
            <a:off x="2195736" y="4718472"/>
            <a:ext cx="6463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rgbClr val="FF3300"/>
                </a:solidFill>
              </a:rPr>
              <a:t>二步</a:t>
            </a:r>
            <a:endParaRPr lang="zh-TW" altLang="en-US" dirty="0">
              <a:solidFill>
                <a:srgbClr val="FF3300"/>
              </a:solidFill>
            </a:endParaRPr>
          </a:p>
        </p:txBody>
      </p:sp>
      <p:sp>
        <p:nvSpPr>
          <p:cNvPr id="53381" name="Text Box 133"/>
          <p:cNvSpPr txBox="1">
            <a:spLocks noChangeArrowheads="1"/>
          </p:cNvSpPr>
          <p:nvPr/>
        </p:nvSpPr>
        <p:spPr bwMode="auto">
          <a:xfrm>
            <a:off x="3203848" y="4365104"/>
            <a:ext cx="23034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600" dirty="0"/>
              <a:t>10</a:t>
            </a:r>
            <a:r>
              <a:rPr lang="zh-TW" altLang="en-US" sz="2600" dirty="0"/>
              <a:t>人正面</a:t>
            </a:r>
          </a:p>
        </p:txBody>
      </p:sp>
      <p:sp>
        <p:nvSpPr>
          <p:cNvPr id="83" name="Text Box 133"/>
          <p:cNvSpPr txBox="1">
            <a:spLocks noChangeArrowheads="1"/>
          </p:cNvSpPr>
          <p:nvPr/>
        </p:nvSpPr>
        <p:spPr bwMode="auto">
          <a:xfrm>
            <a:off x="1907704" y="3933056"/>
            <a:ext cx="489654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en-US" sz="2600" dirty="0" smtClean="0"/>
              <a:t> </a:t>
            </a:r>
            <a:r>
              <a:rPr lang="en-US" altLang="zh-TW" sz="2600" dirty="0" smtClean="0"/>
              <a:t>1</a:t>
            </a:r>
            <a:r>
              <a:rPr lang="zh-TW" altLang="en-US" sz="2600" dirty="0" smtClean="0"/>
              <a:t>   </a:t>
            </a:r>
            <a:r>
              <a:rPr lang="en-US" altLang="zh-TW" sz="2600" dirty="0" smtClean="0"/>
              <a:t>2</a:t>
            </a:r>
            <a:r>
              <a:rPr lang="zh-TW" altLang="en-US" sz="2600" dirty="0" smtClean="0"/>
              <a:t>   </a:t>
            </a:r>
            <a:r>
              <a:rPr lang="en-US" altLang="zh-TW" sz="2600" dirty="0" smtClean="0"/>
              <a:t>3</a:t>
            </a:r>
            <a:r>
              <a:rPr lang="zh-TW" altLang="en-US" sz="2600" dirty="0" smtClean="0"/>
              <a:t>  </a:t>
            </a:r>
            <a:r>
              <a:rPr lang="en-US" altLang="zh-TW" sz="2600" dirty="0" smtClean="0"/>
              <a:t>4</a:t>
            </a:r>
            <a:r>
              <a:rPr lang="zh-TW" altLang="en-US" sz="2600" dirty="0" smtClean="0"/>
              <a:t>  </a:t>
            </a:r>
            <a:r>
              <a:rPr lang="en-US" altLang="zh-TW" sz="2600" dirty="0" smtClean="0"/>
              <a:t>5</a:t>
            </a:r>
            <a:r>
              <a:rPr lang="zh-TW" altLang="en-US" sz="2600" dirty="0" smtClean="0"/>
              <a:t>   </a:t>
            </a:r>
            <a:r>
              <a:rPr lang="en-US" altLang="zh-TW" sz="2600" dirty="0" smtClean="0"/>
              <a:t>6</a:t>
            </a:r>
            <a:r>
              <a:rPr lang="zh-TW" altLang="en-US" sz="2600" dirty="0" smtClean="0"/>
              <a:t>   </a:t>
            </a:r>
            <a:r>
              <a:rPr lang="en-US" altLang="zh-TW" sz="2600" dirty="0" smtClean="0"/>
              <a:t>7</a:t>
            </a:r>
            <a:r>
              <a:rPr lang="zh-TW" altLang="en-US" sz="2600" dirty="0" smtClean="0"/>
              <a:t>   </a:t>
            </a:r>
            <a:r>
              <a:rPr lang="en-US" altLang="zh-TW" sz="2600" dirty="0" smtClean="0"/>
              <a:t>8</a:t>
            </a:r>
            <a:r>
              <a:rPr lang="zh-TW" altLang="en-US" sz="2600" dirty="0" smtClean="0"/>
              <a:t>   </a:t>
            </a:r>
            <a:r>
              <a:rPr lang="en-US" altLang="zh-TW" sz="2600" dirty="0" smtClean="0"/>
              <a:t>9</a:t>
            </a:r>
            <a:r>
              <a:rPr lang="zh-TW" altLang="en-US" sz="2600" dirty="0" smtClean="0"/>
              <a:t> </a:t>
            </a:r>
            <a:r>
              <a:rPr lang="en-US" altLang="zh-TW" sz="2600" dirty="0" smtClean="0"/>
              <a:t>10</a:t>
            </a:r>
            <a:endParaRPr lang="zh-TW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a typeface="華康正顏楷體W9" pitchFamily="65" charset="-120"/>
              </a:rPr>
              <a:t>週會退場順序</a:t>
            </a:r>
            <a:endParaRPr lang="zh-TW" altLang="en-US" dirty="0" smtClean="0">
              <a:solidFill>
                <a:srgbClr val="0000FF"/>
              </a:solidFill>
              <a:ea typeface="華康正顏楷體W9" pitchFamily="65" charset="-120"/>
              <a:sym typeface="Wingdings" pitchFamily="2" charset="2"/>
            </a:endParaRP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250825" y="1052736"/>
            <a:ext cx="8713788" cy="3960813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132138" y="5445125"/>
            <a:ext cx="12969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dirty="0"/>
              <a:t>指揮台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708400" y="4292600"/>
            <a:ext cx="863600" cy="431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高三智</a:t>
            </a:r>
            <a:endParaRPr lang="en-US" altLang="zh-TW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708400" y="3716338"/>
            <a:ext cx="863600" cy="431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dirty="0" smtClean="0"/>
              <a:t>高三勇</a:t>
            </a:r>
            <a:endParaRPr lang="zh-TW" altLang="en-US" dirty="0"/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2627313" y="4292600"/>
            <a:ext cx="863600" cy="431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高二智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627313" y="3716338"/>
            <a:ext cx="863600" cy="4318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dirty="0"/>
              <a:t>高</a:t>
            </a:r>
            <a:r>
              <a:rPr lang="zh-TW" altLang="en-US" dirty="0" smtClean="0"/>
              <a:t>二仁</a:t>
            </a:r>
            <a:endParaRPr lang="zh-TW" altLang="en-US" dirty="0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1547813" y="4292600"/>
            <a:ext cx="863600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高一智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1547813" y="3716338"/>
            <a:ext cx="863600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高一仁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787900" y="4292600"/>
            <a:ext cx="863600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國三智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4787900" y="3716338"/>
            <a:ext cx="863600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國三仁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4787900" y="3141663"/>
            <a:ext cx="863600" cy="431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國三勇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5795963" y="4292600"/>
            <a:ext cx="863600" cy="431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國二智</a:t>
            </a: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5795963" y="3716338"/>
            <a:ext cx="863600" cy="431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國二仁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795963" y="3141663"/>
            <a:ext cx="863600" cy="431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國二勇</a:t>
            </a:r>
          </a:p>
        </p:txBody>
      </p:sp>
      <p:sp>
        <p:nvSpPr>
          <p:cNvPr id="52258" name="Rectangle 34"/>
          <p:cNvSpPr>
            <a:spLocks noChangeArrowheads="1"/>
          </p:cNvSpPr>
          <p:nvPr/>
        </p:nvSpPr>
        <p:spPr bwMode="auto">
          <a:xfrm>
            <a:off x="6804025" y="4292600"/>
            <a:ext cx="863600" cy="431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國一智</a:t>
            </a:r>
          </a:p>
        </p:txBody>
      </p:sp>
      <p:sp>
        <p:nvSpPr>
          <p:cNvPr id="52259" name="Rectangle 35"/>
          <p:cNvSpPr>
            <a:spLocks noChangeArrowheads="1"/>
          </p:cNvSpPr>
          <p:nvPr/>
        </p:nvSpPr>
        <p:spPr bwMode="auto">
          <a:xfrm>
            <a:off x="6804025" y="3716338"/>
            <a:ext cx="863600" cy="431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國一仁</a:t>
            </a:r>
          </a:p>
        </p:txBody>
      </p:sp>
      <p:sp>
        <p:nvSpPr>
          <p:cNvPr id="52260" name="Rectangle 36"/>
          <p:cNvSpPr>
            <a:spLocks noChangeArrowheads="1"/>
          </p:cNvSpPr>
          <p:nvPr/>
        </p:nvSpPr>
        <p:spPr bwMode="auto">
          <a:xfrm>
            <a:off x="6804025" y="3141663"/>
            <a:ext cx="863600" cy="431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/>
              <a:t>國一勇</a:t>
            </a:r>
          </a:p>
        </p:txBody>
      </p:sp>
      <p:sp>
        <p:nvSpPr>
          <p:cNvPr id="25" name="向右箭號 24"/>
          <p:cNvSpPr/>
          <p:nvPr/>
        </p:nvSpPr>
        <p:spPr>
          <a:xfrm>
            <a:off x="6876256" y="4869160"/>
            <a:ext cx="79208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EE4A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6876256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東側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5868144" y="24208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西</a:t>
            </a:r>
            <a:r>
              <a:rPr lang="zh-TW" altLang="en-US" dirty="0" smtClean="0"/>
              <a:t>側</a:t>
            </a:r>
            <a:endParaRPr lang="zh-TW" altLang="en-US" dirty="0"/>
          </a:p>
        </p:txBody>
      </p:sp>
      <p:sp>
        <p:nvSpPr>
          <p:cNvPr id="33" name="向右箭號 32"/>
          <p:cNvSpPr/>
          <p:nvPr/>
        </p:nvSpPr>
        <p:spPr>
          <a:xfrm>
            <a:off x="5868144" y="2780928"/>
            <a:ext cx="79208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EE4A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向右箭號 33"/>
          <p:cNvSpPr/>
          <p:nvPr/>
        </p:nvSpPr>
        <p:spPr>
          <a:xfrm>
            <a:off x="4788024" y="4859868"/>
            <a:ext cx="79208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EE4A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4788024" y="51479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中央</a:t>
            </a:r>
            <a:endParaRPr lang="zh-TW" altLang="en-US" dirty="0"/>
          </a:p>
        </p:txBody>
      </p:sp>
      <p:sp>
        <p:nvSpPr>
          <p:cNvPr id="36" name="向右箭號 35"/>
          <p:cNvSpPr/>
          <p:nvPr/>
        </p:nvSpPr>
        <p:spPr>
          <a:xfrm>
            <a:off x="3779912" y="4869160"/>
            <a:ext cx="79208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EE4A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3779912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中央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2699792" y="24208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西</a:t>
            </a:r>
            <a:r>
              <a:rPr lang="zh-TW" altLang="en-US" dirty="0" smtClean="0"/>
              <a:t>側</a:t>
            </a:r>
            <a:endParaRPr lang="zh-TW" altLang="en-US" dirty="0"/>
          </a:p>
        </p:txBody>
      </p:sp>
      <p:sp>
        <p:nvSpPr>
          <p:cNvPr id="39" name="向右箭號 38"/>
          <p:cNvSpPr/>
          <p:nvPr/>
        </p:nvSpPr>
        <p:spPr>
          <a:xfrm>
            <a:off x="2699792" y="2780928"/>
            <a:ext cx="79208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EE4A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向右箭號 39"/>
          <p:cNvSpPr/>
          <p:nvPr/>
        </p:nvSpPr>
        <p:spPr>
          <a:xfrm>
            <a:off x="1547664" y="4859868"/>
            <a:ext cx="79208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EE4A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1547664" y="51479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東側</a:t>
            </a:r>
            <a:endParaRPr lang="zh-TW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1367359" y="2060848"/>
            <a:ext cx="3240360" cy="3384277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2411760" y="1557953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/>
              <a:t>第二梯次</a:t>
            </a:r>
            <a:endParaRPr lang="zh-TW" altLang="en-US" sz="2200" dirty="0"/>
          </a:p>
        </p:txBody>
      </p:sp>
      <p:sp>
        <p:nvSpPr>
          <p:cNvPr id="44" name="矩形 43"/>
          <p:cNvSpPr/>
          <p:nvPr/>
        </p:nvSpPr>
        <p:spPr>
          <a:xfrm>
            <a:off x="4644008" y="2060848"/>
            <a:ext cx="3240360" cy="3384277"/>
          </a:xfrm>
          <a:prstGeom prst="rect">
            <a:avLst/>
          </a:prstGeom>
          <a:noFill/>
          <a:ln>
            <a:solidFill>
              <a:srgbClr val="EE4A6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/>
          <p:cNvSpPr txBox="1"/>
          <p:nvPr/>
        </p:nvSpPr>
        <p:spPr>
          <a:xfrm>
            <a:off x="5508104" y="1556792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/>
              <a:t>第一梯次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2008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華康魏碑體"/>
        <a:cs typeface=""/>
      </a:majorFont>
      <a:minorFont>
        <a:latin typeface="Arial"/>
        <a:ea typeface="華康魏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321</Words>
  <Application>Microsoft Office PowerPoint</Application>
  <PresentationFormat>如螢幕大小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3" baseType="lpstr">
      <vt:lpstr>華康正顏楷體W9</vt:lpstr>
      <vt:lpstr>華康正顏楷體W9(P)</vt:lpstr>
      <vt:lpstr>華康魏碑體</vt:lpstr>
      <vt:lpstr>新細明體</vt:lpstr>
      <vt:lpstr>標楷體</vt:lpstr>
      <vt:lpstr>Arial</vt:lpstr>
      <vt:lpstr>Times New Roman</vt:lpstr>
      <vt:lpstr>Wingdings</vt:lpstr>
      <vt:lpstr>預設簡報設計</vt:lpstr>
      <vt:lpstr>PowerPoint 簡報</vt:lpstr>
      <vt:lpstr>週會各班位置</vt:lpstr>
      <vt:lpstr>週會隊伍站位</vt:lpstr>
      <vt:lpstr>週會退場順序</vt:lpstr>
    </vt:vector>
  </TitlesOfParts>
  <Company>STI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九十八年第二學期期末校務會議</dc:title>
  <dc:creator>haipong Chen</dc:creator>
  <cp:lastModifiedBy>user</cp:lastModifiedBy>
  <cp:revision>254</cp:revision>
  <cp:lastPrinted>2019-08-29T05:46:58Z</cp:lastPrinted>
  <dcterms:created xsi:type="dcterms:W3CDTF">2010-05-21T14:24:58Z</dcterms:created>
  <dcterms:modified xsi:type="dcterms:W3CDTF">2021-11-04T01:34:11Z</dcterms:modified>
</cp:coreProperties>
</file>